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9" r:id="rId3"/>
    <p:sldId id="260" r:id="rId4"/>
    <p:sldId id="261" r:id="rId5"/>
    <p:sldId id="262" r:id="rId6"/>
    <p:sldId id="264" r:id="rId7"/>
    <p:sldId id="265" r:id="rId8"/>
    <p:sldId id="266" r:id="rId9"/>
    <p:sldId id="268" r:id="rId10"/>
    <p:sldId id="269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C1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9"/>
  </p:normalViewPr>
  <p:slideViewPr>
    <p:cSldViewPr snapToGrid="0" snapToObjects="1">
      <p:cViewPr varScale="1">
        <p:scale>
          <a:sx n="83" d="100"/>
          <a:sy n="83" d="100"/>
        </p:scale>
        <p:origin x="10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7B5DD-0C63-2742-A5E9-287B8EBDEBBD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C16AF-A49D-2C4F-84C1-A3834BCB6F2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196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8259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538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821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88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778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9068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230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069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276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59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288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EE0A2-A5AB-094C-AA17-128AD361C6C0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52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jpg"/><Relationship Id="rId12" Type="http://schemas.openxmlformats.org/officeDocument/2006/relationships/image" Target="../media/image11.jpg"/><Relationship Id="rId13" Type="http://schemas.openxmlformats.org/officeDocument/2006/relationships/image" Target="../media/image12.jpg"/><Relationship Id="rId14" Type="http://schemas.openxmlformats.org/officeDocument/2006/relationships/image" Target="../media/image13.jpg"/><Relationship Id="rId15" Type="http://schemas.openxmlformats.org/officeDocument/2006/relationships/image" Target="../media/image14.jpg"/><Relationship Id="rId16" Type="http://schemas.openxmlformats.org/officeDocument/2006/relationships/image" Target="../media/image15.jpg"/><Relationship Id="rId17" Type="http://schemas.openxmlformats.org/officeDocument/2006/relationships/image" Target="../media/image16.png"/><Relationship Id="rId18" Type="http://schemas.openxmlformats.org/officeDocument/2006/relationships/image" Target="../media/image17.png"/><Relationship Id="rId19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8" Type="http://schemas.openxmlformats.org/officeDocument/2006/relationships/image" Target="../media/image7.jpg"/><Relationship Id="rId9" Type="http://schemas.openxmlformats.org/officeDocument/2006/relationships/image" Target="../media/image8.jpg"/><Relationship Id="rId10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490" y="5793434"/>
            <a:ext cx="1571510" cy="106456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040" y="5932800"/>
            <a:ext cx="892450" cy="9252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937" y="5955068"/>
            <a:ext cx="957103" cy="9252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49" y="5955068"/>
            <a:ext cx="1933007" cy="9252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449" y="5932800"/>
            <a:ext cx="827811" cy="9252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434" y="5932800"/>
            <a:ext cx="1816133" cy="9252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752" y="5932800"/>
            <a:ext cx="1391190" cy="9252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59" y="5932800"/>
            <a:ext cx="1391190" cy="9252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1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636" y="5936531"/>
            <a:ext cx="1453850" cy="92470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1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7" y="3837557"/>
            <a:ext cx="1571673" cy="1079500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1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8" y="2790534"/>
            <a:ext cx="1574300" cy="1051896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1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7" y="1865334"/>
            <a:ext cx="1571510" cy="925200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1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536" y="940134"/>
            <a:ext cx="1574464" cy="925200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1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536" y="0"/>
            <a:ext cx="1574464" cy="925200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1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490" y="4917057"/>
            <a:ext cx="1571347" cy="1015743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17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14745" cy="5951833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057" y="-162935"/>
            <a:ext cx="1738208" cy="173820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569344" y="990498"/>
            <a:ext cx="3940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i="1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Envie de voyager ?	 </a:t>
            </a:r>
            <a:endParaRPr lang="fr-FR" sz="3200" i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4348347" y="3316482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3200" i="1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Venez découvrir toutes nos destinations en France et à travers le monde sur </a:t>
            </a:r>
            <a:r>
              <a:rPr lang="fr-FR" sz="3200" i="1" dirty="0" err="1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Reservia</a:t>
            </a:r>
            <a:endParaRPr lang="fr-FR" sz="3200" i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77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54905" y="841316"/>
            <a:ext cx="68227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latin typeface="Raleway" charset="0"/>
                <a:ea typeface="Raleway" charset="0"/>
                <a:cs typeface="Raleway" charset="0"/>
              </a:rPr>
              <a:t>A</a:t>
            </a:r>
            <a:r>
              <a:rPr lang="fr-FR" sz="2000" b="1" dirty="0" smtClean="0">
                <a:latin typeface="Raleway" charset="0"/>
                <a:ea typeface="Raleway" charset="0"/>
                <a:cs typeface="Raleway" charset="0"/>
              </a:rPr>
              <a:t>ucune erreur ni alerte au validateur W3C HTML et CSS</a:t>
            </a:r>
            <a:endParaRPr lang="fr-FR" sz="20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328" y="3798000"/>
            <a:ext cx="6019672" cy="306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1970"/>
            <a:ext cx="5673144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384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519560" y="1397480"/>
            <a:ext cx="112813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Compatible sur vos différents supports visuels :</a:t>
            </a:r>
          </a:p>
          <a:p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Smartphone: </a:t>
            </a:r>
            <a:r>
              <a:rPr lang="fr-FR" dirty="0"/>
              <a:t>(min-</a:t>
            </a:r>
            <a:r>
              <a:rPr lang="fr-FR" dirty="0" err="1"/>
              <a:t>width</a:t>
            </a:r>
            <a:r>
              <a:rPr lang="fr-FR" dirty="0"/>
              <a:t> : 375px) and (max-</a:t>
            </a:r>
            <a:r>
              <a:rPr lang="fr-FR" dirty="0" err="1"/>
              <a:t>width</a:t>
            </a:r>
            <a:r>
              <a:rPr lang="fr-FR" dirty="0"/>
              <a:t> : 549px)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Tablette: </a:t>
            </a:r>
            <a:r>
              <a:rPr lang="fr-FR" dirty="0"/>
              <a:t>(min-</a:t>
            </a:r>
            <a:r>
              <a:rPr lang="fr-FR" dirty="0" err="1"/>
              <a:t>width</a:t>
            </a:r>
            <a:r>
              <a:rPr lang="fr-FR" dirty="0"/>
              <a:t> : 550px) and (max-</a:t>
            </a:r>
            <a:r>
              <a:rPr lang="fr-FR" dirty="0" err="1"/>
              <a:t>width</a:t>
            </a:r>
            <a:r>
              <a:rPr lang="fr-FR" dirty="0"/>
              <a:t> : 1190px)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Ordinateur : </a:t>
            </a:r>
            <a:r>
              <a:rPr lang="fr-FR" dirty="0" smtClean="0"/>
              <a:t>(</a:t>
            </a:r>
            <a:r>
              <a:rPr lang="fr-FR" dirty="0"/>
              <a:t>min-</a:t>
            </a:r>
            <a:r>
              <a:rPr lang="fr-FR" dirty="0" err="1"/>
              <a:t>width</a:t>
            </a:r>
            <a:r>
              <a:rPr lang="fr-FR" dirty="0"/>
              <a:t> : 1191px) and (max-</a:t>
            </a:r>
            <a:r>
              <a:rPr lang="fr-FR" dirty="0" err="1"/>
              <a:t>width</a:t>
            </a:r>
            <a:r>
              <a:rPr lang="fr-FR" dirty="0"/>
              <a:t> : 1224px)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Et même plus...</a:t>
            </a:r>
            <a:r>
              <a:rPr lang="fr-CA" b="1" dirty="0" smtClean="0">
                <a:latin typeface="Raleway" charset="0"/>
                <a:ea typeface="Raleway" charset="0"/>
                <a:cs typeface="Raleway" charset="0"/>
              </a:rPr>
              <a:t> :</a:t>
            </a:r>
            <a:r>
              <a:rPr lang="en-US" dirty="0"/>
              <a:t>(min-width : 1225px)</a:t>
            </a:r>
          </a:p>
          <a:p>
            <a:pPr marL="742950" lvl="1" indent="-285750">
              <a:buFont typeface="Wingdings" charset="2"/>
              <a:buChar char="§"/>
            </a:pPr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marL="742950" lvl="1" indent="-285750">
              <a:buFont typeface="Wingdings" charset="2"/>
              <a:buChar char="§"/>
            </a:pPr>
            <a:endParaRPr lang="fr-FR" b="1" dirty="0" smtClean="0">
              <a:latin typeface="Raleway" charset="0"/>
              <a:ea typeface="Raleway" charset="0"/>
              <a:cs typeface="Raleway" charset="0"/>
            </a:endParaRPr>
          </a:p>
          <a:p>
            <a:pPr lvl="3"/>
            <a:r>
              <a:rPr lang="fr-FR" b="1" dirty="0">
                <a:latin typeface="Raleway" charset="0"/>
                <a:ea typeface="Raleway" charset="0"/>
                <a:cs typeface="Raleway" charset="0"/>
              </a:rPr>
              <a:t>	</a:t>
            </a: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					</a:t>
            </a:r>
          </a:p>
          <a:p>
            <a:pPr lvl="3"/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lvl="3"/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						Toutes vos destinations au bout d’un clic ;)</a:t>
            </a:r>
          </a:p>
        </p:txBody>
      </p:sp>
    </p:spTree>
    <p:extLst>
      <p:ext uri="{BB962C8B-B14F-4D97-AF65-F5344CB8AC3E}">
        <p14:creationId xmlns:p14="http://schemas.microsoft.com/office/powerpoint/2010/main" val="210108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8444" y="1001465"/>
            <a:ext cx="16514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smtClean="0">
                <a:latin typeface="Raleway" charset="0"/>
                <a:ea typeface="Raleway" charset="0"/>
                <a:cs typeface="Raleway" charset="0"/>
              </a:rPr>
              <a:t>Smartphone</a:t>
            </a:r>
            <a:endParaRPr lang="fr-FR" sz="200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061" y="0"/>
            <a:ext cx="60438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540" y="0"/>
            <a:ext cx="2721561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9" name="Flèche droite à entaille 8"/>
          <p:cNvSpPr/>
          <p:nvPr/>
        </p:nvSpPr>
        <p:spPr>
          <a:xfrm>
            <a:off x="7625751" y="3429000"/>
            <a:ext cx="2639683" cy="590909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45567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8444" y="1001465"/>
            <a:ext cx="1184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smtClean="0">
                <a:latin typeface="Raleway" charset="0"/>
                <a:ea typeface="Raleway" charset="0"/>
                <a:cs typeface="Raleway" charset="0"/>
              </a:rPr>
              <a:t>Tablette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790" y="0"/>
            <a:ext cx="4577549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2032" y="0"/>
            <a:ext cx="173538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0" name="Flèche droite à entaille 9"/>
          <p:cNvSpPr/>
          <p:nvPr/>
        </p:nvSpPr>
        <p:spPr>
          <a:xfrm>
            <a:off x="7147344" y="3308230"/>
            <a:ext cx="2639683" cy="590909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89234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8444" y="1001465"/>
            <a:ext cx="14510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smtClean="0">
                <a:latin typeface="Raleway" charset="0"/>
                <a:ea typeface="Raleway" charset="0"/>
                <a:cs typeface="Raleway" charset="0"/>
              </a:rPr>
              <a:t>Ordinateur</a:t>
            </a:r>
            <a:endParaRPr lang="fr-FR" sz="20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1" r="7939"/>
          <a:stretch/>
        </p:blipFill>
        <p:spPr>
          <a:xfrm>
            <a:off x="0" y="2208362"/>
            <a:ext cx="5836903" cy="464963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877" y="83765"/>
            <a:ext cx="4773123" cy="677423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0" name="Flèche droite à entaille 9"/>
          <p:cNvSpPr/>
          <p:nvPr/>
        </p:nvSpPr>
        <p:spPr>
          <a:xfrm>
            <a:off x="5937776" y="3470882"/>
            <a:ext cx="1380227" cy="669797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09722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8444" y="1001465"/>
            <a:ext cx="37160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smtClean="0">
                <a:latin typeface="Raleway" charset="0"/>
                <a:ea typeface="Raleway" charset="0"/>
                <a:cs typeface="Raleway" charset="0"/>
              </a:rPr>
              <a:t>Ordinateur supérieur à 1225px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47977"/>
            <a:ext cx="5835600" cy="472735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400" y="1"/>
            <a:ext cx="477360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0" name="Flèche droite à entaille 9"/>
          <p:cNvSpPr/>
          <p:nvPr/>
        </p:nvSpPr>
        <p:spPr>
          <a:xfrm>
            <a:off x="5937776" y="3470882"/>
            <a:ext cx="1380227" cy="669797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940051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54905" y="841316"/>
            <a:ext cx="20746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smtClean="0">
                <a:latin typeface="Raleway" charset="0"/>
                <a:ea typeface="Raleway" charset="0"/>
                <a:cs typeface="Raleway" charset="0"/>
              </a:rPr>
              <a:t>Structure HTML</a:t>
            </a:r>
            <a:endParaRPr lang="fr-FR" sz="20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812" y="1472522"/>
            <a:ext cx="8524375" cy="538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744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54905" y="841316"/>
            <a:ext cx="46891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smtClean="0">
                <a:latin typeface="Raleway" charset="0"/>
                <a:ea typeface="Raleway" charset="0"/>
                <a:cs typeface="Raleway" charset="0"/>
              </a:rPr>
              <a:t>Code CSS unique, incluant responsive</a:t>
            </a:r>
            <a:endParaRPr lang="fr-FR" sz="20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77" y="1472400"/>
            <a:ext cx="8585045" cy="53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900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54905" y="841316"/>
            <a:ext cx="25667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smtClean="0">
                <a:latin typeface="Raleway" charset="0"/>
                <a:ea typeface="Raleway" charset="0"/>
                <a:cs typeface="Raleway" charset="0"/>
              </a:rPr>
              <a:t>Sources structurées</a:t>
            </a:r>
            <a:endParaRPr lang="fr-FR" sz="20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6334"/>
            <a:ext cx="6050665" cy="430624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267" y="2552400"/>
            <a:ext cx="6059733" cy="4305600"/>
          </a:xfrm>
          <a:prstGeom prst="rect">
            <a:avLst/>
          </a:prstGeom>
        </p:spPr>
      </p:pic>
      <p:cxnSp>
        <p:nvCxnSpPr>
          <p:cNvPr id="12" name="Connecteur en arc 11"/>
          <p:cNvCxnSpPr/>
          <p:nvPr/>
        </p:nvCxnSpPr>
        <p:spPr>
          <a:xfrm>
            <a:off x="4262034" y="2386739"/>
            <a:ext cx="2443762" cy="2318461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92744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101</Words>
  <Application>Microsoft Macintosh PowerPoint</Application>
  <PresentationFormat>Grand écran</PresentationFormat>
  <Paragraphs>21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Calibri</vt:lpstr>
      <vt:lpstr>Calibri Light</vt:lpstr>
      <vt:lpstr>Raleway</vt:lpstr>
      <vt:lpstr>Wingdings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Utilisateur de Microsoft Office</cp:lastModifiedBy>
  <cp:revision>16</cp:revision>
  <dcterms:created xsi:type="dcterms:W3CDTF">2021-03-10T08:51:17Z</dcterms:created>
  <dcterms:modified xsi:type="dcterms:W3CDTF">2021-03-10T14:40:05Z</dcterms:modified>
</cp:coreProperties>
</file>

<file path=docProps/thumbnail.jpeg>
</file>